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  <p:sldMasterId id="2147483738" r:id="rId2"/>
  </p:sldMasterIdLst>
  <p:notesMasterIdLst>
    <p:notesMasterId r:id="rId10"/>
  </p:notesMasterIdLst>
  <p:sldIdLst>
    <p:sldId id="256" r:id="rId3"/>
    <p:sldId id="257" r:id="rId4"/>
    <p:sldId id="258" r:id="rId5"/>
    <p:sldId id="262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05"/>
    <p:restoredTop sz="94613"/>
  </p:normalViewPr>
  <p:slideViewPr>
    <p:cSldViewPr snapToGrid="0" snapToObjects="1">
      <p:cViewPr varScale="1">
        <p:scale>
          <a:sx n="87" d="100"/>
          <a:sy n="87" d="100"/>
        </p:scale>
        <p:origin x="-8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45338-D098-6144-A52C-FBC006AF2B70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4673A-4F1F-2D47-98AE-438AC292431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4673A-4F1F-2D47-98AE-438AC29243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77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34640"/>
            <a:ext cx="8229600" cy="914400"/>
          </a:xfrm>
          <a:ln>
            <a:noFill/>
          </a:ln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400" spc="-5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854305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8588-FE88-45FD-A690-4E864FCCB0D1}" type="datetime1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 descr="EV3Lessons.c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05" y="409394"/>
            <a:ext cx="3487140" cy="129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409394"/>
            <a:ext cx="4842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INTERMEDIATE EV3</a:t>
            </a:r>
            <a:r>
              <a:rPr lang="en-US" sz="3600" baseline="0" dirty="0"/>
              <a:t> </a:t>
            </a:r>
            <a:r>
              <a:rPr lang="en-US" sz="3600" dirty="0"/>
              <a:t>PROGRAMMING LESSON</a:t>
            </a:r>
          </a:p>
        </p:txBody>
      </p:sp>
    </p:spTree>
    <p:extLst>
      <p:ext uri="{BB962C8B-B14F-4D97-AF65-F5344CB8AC3E}">
        <p14:creationId xmlns:p14="http://schemas.microsoft.com/office/powerpoint/2010/main" val="260884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7EE7-216C-4BFF-BC07-1A8A660855D7}" type="datetime1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E90DE-C2B6-43EB-B6D7-5B09BAC75825}" type="datetime1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61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6279" y="154094"/>
            <a:ext cx="3853207" cy="1870649"/>
          </a:xfrm>
          <a:ln>
            <a:noFill/>
          </a:ln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4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452894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5314-252B-4093-9CD9-DFB3862C2E80}" type="datetime1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2363695" y="3959525"/>
            <a:ext cx="437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By</a:t>
            </a:r>
            <a:r>
              <a:rPr lang="en-US" baseline="0" dirty="0">
                <a:latin typeface="+mj-lt"/>
              </a:rPr>
              <a:t> Sanjay and Arvind Seshan</a:t>
            </a:r>
            <a:endParaRPr lang="en-US" dirty="0">
              <a:latin typeface="+mj-lt"/>
            </a:endParaRPr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687" y="139554"/>
            <a:ext cx="5075507" cy="188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564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8B51-1082-412F-834D-38EC519567EE}" type="datetime1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51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BB1A6-4D59-4772-AF09-52B467D82759}" type="datetime1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75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3124-DE4C-4D22-A666-BA9D3AB385F9}" type="datetime1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97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349F-DDFC-44F2-A76B-130C9FF7537A}" type="datetime1">
              <a:rPr lang="en-US" smtClean="0"/>
              <a:t>4/10/2018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40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2E93D-2949-498C-A8AC-0E119D75177B}" type="datetime1">
              <a:rPr lang="en-US" smtClean="0"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09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0ACA5-5DE5-40A4-B073-069109018CA2}" type="datetime1">
              <a:rPr lang="en-US" smtClean="0"/>
              <a:t>4/10/2018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Copytight © 2015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3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F6676C0C-B5BF-40D4-8893-E332C84237E9}" type="datetime1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Copytight 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9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69DE-1E08-4C9C-B771-451EB6530827}" type="datetime1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86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20D26-B7B0-437C-AD58-AAC6945CB534}" type="datetime1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58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27C5-8BBF-4D63-8E22-9293BFAF27A5}" type="datetime1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54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CD01-5843-4ACE-8487-9FE55276A711}" type="datetime1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1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6DFA-F570-4866-8911-C6A440F74874}" type="datetime1">
              <a:rPr lang="en-US" smtClean="0"/>
              <a:t>4/10/2018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36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874" y="1569719"/>
            <a:ext cx="4115526" cy="4572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569721"/>
            <a:ext cx="4115526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F3E64-61DF-44F5-87E9-B6ED2E027779}" type="datetime1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42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495532"/>
            <a:ext cx="411552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7874" y="2231814"/>
            <a:ext cx="4115526" cy="3955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495532"/>
            <a:ext cx="411552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231814"/>
            <a:ext cx="4115526" cy="3955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12CA-1735-43F2-9CE4-A9FC5F14D2C8}" type="datetime1">
              <a:rPr lang="en-US" smtClean="0"/>
              <a:t>4/10/2018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668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B643-818B-493E-A966-712916121AA0}" type="datetime1">
              <a:rPr lang="en-US" smtClean="0"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4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F8FD-F14B-4BA4-B29F-8CB8EB2E0448}" type="datetime1">
              <a:rPr lang="en-US" smtClean="0"/>
              <a:t>4/10/2018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Copytight © 2015 EV3Lessons.com, Last edit 7/06/2016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9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9A58F8A-B93A-4B9C-A837-797BCC6E97AD}" type="datetime1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Copytight 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2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3FF8-5D52-41D5-8380-B3743AE86F75}" type="datetime1">
              <a:rPr lang="en-US" smtClean="0"/>
              <a:t>4/10/2018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525C0F7-EFBE-4F1F-BC18-D529DA806EFE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2169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ECF85D3-F060-46C7-B29C-EBF0310F4789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‹N›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4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3lessons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hyperlink" Target="http://creativecommons.org/licenses/by-nc-sa/4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LEZIONI INTERMEDIE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872" y="2800952"/>
            <a:ext cx="8961119" cy="1053353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Seguire</a:t>
            </a:r>
            <a:r>
              <a:rPr lang="en-US" sz="2800" dirty="0" smtClean="0"/>
              <a:t> un </a:t>
            </a:r>
            <a:r>
              <a:rPr lang="en-US" sz="2800" dirty="0" err="1" smtClean="0"/>
              <a:t>muro</a:t>
            </a:r>
            <a:r>
              <a:rPr lang="en-US" sz="2800" dirty="0" smtClean="0"/>
              <a:t> col </a:t>
            </a:r>
            <a:r>
              <a:rPr lang="en-US" sz="2800" dirty="0" err="1" smtClean="0"/>
              <a:t>sensore</a:t>
            </a:r>
            <a:r>
              <a:rPr lang="en-US" sz="2800" smtClean="0"/>
              <a:t> ad ultrasuoni</a:t>
            </a:r>
            <a:endParaRPr lang="en-US" sz="2800" dirty="0"/>
          </a:p>
          <a:p>
            <a:r>
              <a:rPr lang="en-US" sz="2800" dirty="0" err="1" smtClean="0"/>
              <a:t>semplice</a:t>
            </a:r>
            <a:r>
              <a:rPr lang="en-US" sz="2800" dirty="0" smtClean="0"/>
              <a:t> e </a:t>
            </a:r>
            <a:r>
              <a:rPr lang="en-US" sz="2800" dirty="0" err="1" smtClean="0"/>
              <a:t>ottimizzato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7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Obiettivi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Imparare</a:t>
            </a:r>
            <a:r>
              <a:rPr lang="en-US" dirty="0" smtClean="0"/>
              <a:t> come </a:t>
            </a:r>
            <a:r>
              <a:rPr lang="en-US" dirty="0" err="1" smtClean="0"/>
              <a:t>usare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sensore</a:t>
            </a:r>
            <a:r>
              <a:rPr lang="en-US" dirty="0" smtClean="0"/>
              <a:t> ad </a:t>
            </a:r>
            <a:r>
              <a:rPr lang="en-US" dirty="0" err="1" smtClean="0"/>
              <a:t>ultrasuoni</a:t>
            </a:r>
            <a:r>
              <a:rPr lang="en-US" dirty="0" smtClean="0"/>
              <a:t> per </a:t>
            </a:r>
            <a:r>
              <a:rPr lang="en-US" dirty="0" err="1" smtClean="0"/>
              <a:t>seguire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muri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Imparare</a:t>
            </a:r>
            <a:r>
              <a:rPr lang="en-US" dirty="0" smtClean="0"/>
              <a:t> come </a:t>
            </a:r>
            <a:r>
              <a:rPr lang="en-US" dirty="0" err="1" smtClean="0"/>
              <a:t>ottimizzare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codice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Prerequisiti</a:t>
            </a:r>
            <a:r>
              <a:rPr lang="en-US" dirty="0" smtClean="0"/>
              <a:t>: </a:t>
            </a:r>
            <a:r>
              <a:rPr lang="en-US" dirty="0"/>
              <a:t>Loops, Switches, </a:t>
            </a:r>
            <a:r>
              <a:rPr lang="en-US" dirty="0" err="1"/>
              <a:t>S</a:t>
            </a:r>
            <a:r>
              <a:rPr lang="en-US" dirty="0" err="1" smtClean="0"/>
              <a:t>ensore</a:t>
            </a:r>
            <a:r>
              <a:rPr lang="en-US" dirty="0" smtClean="0"/>
              <a:t> ad </a:t>
            </a:r>
            <a:r>
              <a:rPr lang="en-US" dirty="0" err="1" smtClean="0"/>
              <a:t>ultrasuoni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</p:spTree>
    <p:extLst>
      <p:ext uri="{BB962C8B-B14F-4D97-AF65-F5344CB8AC3E}">
        <p14:creationId xmlns:p14="http://schemas.microsoft.com/office/powerpoint/2010/main" val="57387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Sfida</a:t>
            </a:r>
            <a:r>
              <a:rPr lang="en-US" dirty="0" smtClean="0"/>
              <a:t> 1</a:t>
            </a:r>
            <a:r>
              <a:rPr lang="en-US" dirty="0"/>
              <a:t>: </a:t>
            </a:r>
            <a:r>
              <a:rPr lang="en-US" dirty="0" err="1" smtClean="0"/>
              <a:t>Seguire</a:t>
            </a:r>
            <a:r>
              <a:rPr lang="en-US" dirty="0" smtClean="0"/>
              <a:t> un </a:t>
            </a:r>
            <a:r>
              <a:rPr lang="en-US" dirty="0" err="1" smtClean="0"/>
              <a:t>muro</a:t>
            </a:r>
            <a:r>
              <a:rPr lang="en-US" dirty="0" smtClean="0"/>
              <a:t> (</a:t>
            </a:r>
            <a:r>
              <a:rPr lang="en-US" dirty="0" err="1" smtClean="0"/>
              <a:t>semplice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5" y="1505616"/>
            <a:ext cx="4219434" cy="465452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SFIDA: </a:t>
            </a:r>
            <a:r>
              <a:rPr lang="en-US" dirty="0" err="1" smtClean="0"/>
              <a:t>potete</a:t>
            </a:r>
            <a:r>
              <a:rPr lang="en-US" dirty="0" smtClean="0"/>
              <a:t> </a:t>
            </a:r>
            <a:r>
              <a:rPr lang="en-US" dirty="0" err="1"/>
              <a:t>scrivere</a:t>
            </a:r>
            <a:r>
              <a:rPr lang="en-US" dirty="0"/>
              <a:t> un </a:t>
            </a:r>
            <a:r>
              <a:rPr lang="en-US" dirty="0" err="1"/>
              <a:t>programma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faccia</a:t>
            </a:r>
            <a:r>
              <a:rPr lang="en-US" dirty="0"/>
              <a:t> </a:t>
            </a:r>
            <a:r>
              <a:rPr lang="en-US" dirty="0" err="1"/>
              <a:t>seguire</a:t>
            </a:r>
            <a:r>
              <a:rPr lang="en-US" dirty="0"/>
              <a:t> ad un robot un </a:t>
            </a:r>
            <a:r>
              <a:rPr lang="en-US" dirty="0" err="1"/>
              <a:t>muro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stando</a:t>
            </a:r>
            <a:r>
              <a:rPr lang="en-US" dirty="0" smtClean="0"/>
              <a:t> </a:t>
            </a:r>
            <a:r>
              <a:rPr lang="en-US" dirty="0" err="1" smtClean="0"/>
              <a:t>sempre</a:t>
            </a:r>
            <a:r>
              <a:rPr lang="en-US" dirty="0" smtClean="0"/>
              <a:t> a 15 cm da </a:t>
            </a:r>
            <a:r>
              <a:rPr lang="en-US" dirty="0" err="1" smtClean="0"/>
              <a:t>esso</a:t>
            </a:r>
            <a:r>
              <a:rPr lang="en-US" dirty="0" smtClean="0"/>
              <a:t>) </a:t>
            </a:r>
            <a:r>
              <a:rPr lang="en-US" dirty="0" err="1" smtClean="0"/>
              <a:t>usando</a:t>
            </a:r>
            <a:r>
              <a:rPr lang="en-US" dirty="0" smtClean="0"/>
              <a:t> un </a:t>
            </a:r>
            <a:r>
              <a:rPr lang="en-US" dirty="0" err="1" smtClean="0"/>
              <a:t>sensore</a:t>
            </a:r>
            <a:r>
              <a:rPr lang="en-US" dirty="0" smtClean="0"/>
              <a:t> ad </a:t>
            </a:r>
            <a:r>
              <a:rPr lang="en-US" dirty="0" err="1" smtClean="0"/>
              <a:t>ultrasuoni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b="1" dirty="0" smtClean="0"/>
              <a:t>PASSO 1</a:t>
            </a:r>
            <a:r>
              <a:rPr lang="en-US" b="1" dirty="0"/>
              <a:t>: I</a:t>
            </a:r>
            <a:r>
              <a:rPr lang="en-US" dirty="0" smtClean="0"/>
              <a:t>n un </a:t>
            </a:r>
            <a:r>
              <a:rPr lang="en-US" dirty="0" err="1" smtClean="0"/>
              <a:t>blocco</a:t>
            </a:r>
            <a:r>
              <a:rPr lang="en-US" dirty="0"/>
              <a:t> </a:t>
            </a:r>
            <a:r>
              <a:rPr lang="en-US" dirty="0" smtClean="0"/>
              <a:t>Switch, </a:t>
            </a:r>
            <a:r>
              <a:rPr lang="en-US" dirty="0" err="1" smtClean="0"/>
              <a:t>scegliete</a:t>
            </a:r>
            <a:r>
              <a:rPr lang="en-US" dirty="0" smtClean="0"/>
              <a:t> di </a:t>
            </a:r>
            <a:r>
              <a:rPr lang="en-US" dirty="0" err="1" smtClean="0"/>
              <a:t>girare</a:t>
            </a:r>
            <a:r>
              <a:rPr lang="en-US" dirty="0" smtClean="0"/>
              <a:t> a </a:t>
            </a:r>
            <a:r>
              <a:rPr lang="en-US" dirty="0" err="1" smtClean="0"/>
              <a:t>sinistra</a:t>
            </a:r>
            <a:r>
              <a:rPr lang="en-US" dirty="0" smtClean="0"/>
              <a:t> o a </a:t>
            </a:r>
            <a:r>
              <a:rPr lang="en-US" dirty="0" err="1" smtClean="0"/>
              <a:t>destra</a:t>
            </a:r>
            <a:r>
              <a:rPr lang="en-US" dirty="0" smtClean="0"/>
              <a:t> a </a:t>
            </a:r>
            <a:r>
              <a:rPr lang="en-US" dirty="0" err="1" smtClean="0"/>
              <a:t>seconda</a:t>
            </a:r>
            <a:r>
              <a:rPr lang="en-US" dirty="0" smtClean="0"/>
              <a:t> se </a:t>
            </a:r>
            <a:r>
              <a:rPr lang="en-US" dirty="0" err="1" smtClean="0"/>
              <a:t>il</a:t>
            </a:r>
            <a:r>
              <a:rPr lang="en-US" dirty="0" smtClean="0"/>
              <a:t> robot e </a:t>
            </a:r>
            <a:r>
              <a:rPr lang="en-US" dirty="0" err="1" smtClean="0"/>
              <a:t>troppo</a:t>
            </a:r>
            <a:r>
              <a:rPr lang="en-US" dirty="0" smtClean="0"/>
              <a:t> </a:t>
            </a:r>
            <a:r>
              <a:rPr lang="en-US" dirty="0" err="1" smtClean="0"/>
              <a:t>vicino</a:t>
            </a:r>
            <a:r>
              <a:rPr lang="en-US" dirty="0" smtClean="0"/>
              <a:t> o </a:t>
            </a:r>
            <a:r>
              <a:rPr lang="en-US" dirty="0" err="1" smtClean="0"/>
              <a:t>troppo</a:t>
            </a:r>
            <a:r>
              <a:rPr lang="en-US" dirty="0" smtClean="0"/>
              <a:t> </a:t>
            </a:r>
            <a:r>
              <a:rPr lang="en-US" dirty="0" err="1" smtClean="0"/>
              <a:t>lontano</a:t>
            </a:r>
            <a:r>
              <a:rPr lang="en-US" dirty="0" smtClean="0"/>
              <a:t> dal </a:t>
            </a:r>
            <a:r>
              <a:rPr lang="en-US" dirty="0" err="1" smtClean="0"/>
              <a:t>muro</a:t>
            </a:r>
            <a:endParaRPr lang="en-US" dirty="0"/>
          </a:p>
          <a:p>
            <a:r>
              <a:rPr lang="en-US" b="1" dirty="0" smtClean="0"/>
              <a:t>PASSO 2</a:t>
            </a:r>
            <a:r>
              <a:rPr lang="en-US" b="1" dirty="0"/>
              <a:t>: </a:t>
            </a:r>
            <a:r>
              <a:rPr lang="en-US" dirty="0" err="1" smtClean="0"/>
              <a:t>ripetete</a:t>
            </a:r>
            <a:r>
              <a:rPr lang="en-US" dirty="0" smtClean="0"/>
              <a:t> </a:t>
            </a:r>
            <a:r>
              <a:rPr lang="en-US" dirty="0" err="1"/>
              <a:t>tutto</a:t>
            </a:r>
            <a:r>
              <a:rPr lang="en-US" dirty="0"/>
              <a:t> in un loop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avanti</a:t>
            </a:r>
            <a:r>
              <a:rPr lang="en-US" dirty="0"/>
              <a:t> </a:t>
            </a:r>
            <a:r>
              <a:rPr lang="en-US" dirty="0" err="1"/>
              <a:t>all’infinito</a:t>
            </a:r>
            <a:r>
              <a:rPr lang="en-US" dirty="0"/>
              <a:t> (se </a:t>
            </a:r>
            <a:r>
              <a:rPr lang="en-US" dirty="0" err="1" smtClean="0"/>
              <a:t>vuolete</a:t>
            </a:r>
            <a:r>
              <a:rPr lang="en-US" dirty="0" smtClean="0"/>
              <a:t> </a:t>
            </a:r>
            <a:r>
              <a:rPr lang="en-US" dirty="0" err="1" smtClean="0"/>
              <a:t>potete</a:t>
            </a:r>
            <a:r>
              <a:rPr lang="en-US" dirty="0" smtClean="0"/>
              <a:t> </a:t>
            </a:r>
            <a:r>
              <a:rPr lang="en-US" dirty="0" err="1"/>
              <a:t>cambiare</a:t>
            </a:r>
            <a:r>
              <a:rPr lang="en-US" dirty="0"/>
              <a:t> le </a:t>
            </a:r>
            <a:r>
              <a:rPr lang="en-US" dirty="0" err="1"/>
              <a:t>condizioni</a:t>
            </a:r>
            <a:r>
              <a:rPr lang="en-US" dirty="0"/>
              <a:t> di </a:t>
            </a:r>
            <a:r>
              <a:rPr lang="en-US" dirty="0" err="1"/>
              <a:t>uscita</a:t>
            </a:r>
            <a:r>
              <a:rPr lang="en-US" dirty="0"/>
              <a:t> </a:t>
            </a:r>
            <a:r>
              <a:rPr lang="en-US" dirty="0" smtClean="0"/>
              <a:t>del loop)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pic>
        <p:nvPicPr>
          <p:cNvPr id="6" name="IMG_347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96691" y="1986365"/>
            <a:ext cx="4127995" cy="23256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07094" y="4481318"/>
            <a:ext cx="3357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Guardate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il</a:t>
            </a:r>
            <a:r>
              <a:rPr lang="en-US" dirty="0" smtClean="0">
                <a:solidFill>
                  <a:srgbClr val="FF0000"/>
                </a:solidFill>
              </a:rPr>
              <a:t> video per </a:t>
            </a:r>
            <a:r>
              <a:rPr lang="en-US" dirty="0" err="1" smtClean="0">
                <a:solidFill>
                  <a:srgbClr val="FF0000"/>
                </a:solidFill>
              </a:rPr>
              <a:t>vedere</a:t>
            </a:r>
            <a:r>
              <a:rPr lang="en-US" dirty="0" smtClean="0">
                <a:solidFill>
                  <a:srgbClr val="FF0000"/>
                </a:solidFill>
              </a:rPr>
              <a:t> come </a:t>
            </a:r>
            <a:r>
              <a:rPr lang="en-US" dirty="0" err="1" smtClean="0">
                <a:solidFill>
                  <a:srgbClr val="FF0000"/>
                </a:solidFill>
              </a:rPr>
              <a:t>il</a:t>
            </a:r>
            <a:r>
              <a:rPr lang="en-US" dirty="0" smtClean="0">
                <a:solidFill>
                  <a:srgbClr val="FF0000"/>
                </a:solidFill>
              </a:rPr>
              <a:t> robot </a:t>
            </a:r>
            <a:r>
              <a:rPr lang="en-US" dirty="0" err="1" smtClean="0">
                <a:solidFill>
                  <a:srgbClr val="FF0000"/>
                </a:solidFill>
              </a:rPr>
              <a:t>dovrebbe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muoversi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3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Soluzione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sfida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" y="1377530"/>
            <a:ext cx="6407558" cy="478081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459920" y="2676942"/>
            <a:ext cx="914402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it-IT" sz="900" dirty="0"/>
              <a:t>Lo </a:t>
            </a:r>
            <a:r>
              <a:rPr lang="it-IT" sz="900" dirty="0" err="1"/>
              <a:t>switch</a:t>
            </a:r>
            <a:r>
              <a:rPr lang="it-IT" sz="900" dirty="0"/>
              <a:t> controlla se</a:t>
            </a:r>
          </a:p>
          <a:p>
            <a:pPr>
              <a:lnSpc>
                <a:spcPts val="800"/>
              </a:lnSpc>
            </a:pPr>
            <a:r>
              <a:rPr lang="it-IT" sz="900" dirty="0" smtClean="0"/>
              <a:t>il </a:t>
            </a:r>
            <a:r>
              <a:rPr lang="it-IT" sz="900" dirty="0"/>
              <a:t>sensore ad ultrasuoni</a:t>
            </a:r>
          </a:p>
          <a:p>
            <a:pPr>
              <a:lnSpc>
                <a:spcPts val="800"/>
              </a:lnSpc>
            </a:pPr>
            <a:r>
              <a:rPr lang="it-IT" sz="900" dirty="0"/>
              <a:t>segnala se si è ad una distanza</a:t>
            </a:r>
          </a:p>
          <a:p>
            <a:pPr>
              <a:lnSpc>
                <a:spcPts val="800"/>
              </a:lnSpc>
            </a:pPr>
            <a:r>
              <a:rPr lang="it-IT" sz="900" dirty="0"/>
              <a:t>maggiore o minore di </a:t>
            </a:r>
            <a:r>
              <a:rPr lang="it-IT" sz="900" dirty="0" smtClean="0"/>
              <a:t>15 cm</a:t>
            </a:r>
            <a:endParaRPr lang="it-IT" sz="9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132267" y="2664080"/>
            <a:ext cx="1007275" cy="61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it-IT" sz="1000" dirty="0"/>
              <a:t>Se il robot è troppo</a:t>
            </a:r>
          </a:p>
          <a:p>
            <a:pPr>
              <a:lnSpc>
                <a:spcPts val="800"/>
              </a:lnSpc>
            </a:pPr>
            <a:r>
              <a:rPr lang="it-IT" sz="1000" dirty="0"/>
              <a:t>vicino al muro,</a:t>
            </a:r>
          </a:p>
          <a:p>
            <a:pPr>
              <a:lnSpc>
                <a:spcPts val="800"/>
              </a:lnSpc>
            </a:pPr>
            <a:r>
              <a:rPr lang="it-IT" sz="1000" dirty="0"/>
              <a:t>gira a destra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5214256" y="4311098"/>
            <a:ext cx="925285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it-IT" sz="1000" dirty="0" smtClean="0"/>
              <a:t>Se il robot è troppo</a:t>
            </a:r>
          </a:p>
          <a:p>
            <a:pPr>
              <a:lnSpc>
                <a:spcPts val="800"/>
              </a:lnSpc>
            </a:pPr>
            <a:r>
              <a:rPr lang="it-IT" sz="1000" dirty="0" smtClean="0"/>
              <a:t>lontano dal muro,</a:t>
            </a:r>
          </a:p>
          <a:p>
            <a:pPr>
              <a:lnSpc>
                <a:spcPts val="800"/>
              </a:lnSpc>
            </a:pPr>
            <a:r>
              <a:rPr lang="it-IT" sz="1000" dirty="0" smtClean="0"/>
              <a:t>gira a sinistra</a:t>
            </a:r>
            <a:endParaRPr lang="it-IT" sz="10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261001" y="1597280"/>
            <a:ext cx="4607885" cy="20313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it-IT" sz="1000" dirty="0" smtClean="0"/>
              <a:t>Lo scopo di questo programma è di seguire un muro in maniera semplice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177510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</a:t>
            </a:r>
            <a:r>
              <a:rPr lang="en-US" dirty="0" err="1" smtClean="0"/>
              <a:t>fida</a:t>
            </a:r>
            <a:r>
              <a:rPr lang="en-US" dirty="0" smtClean="0"/>
              <a:t> </a:t>
            </a:r>
            <a:r>
              <a:rPr lang="en-US" dirty="0"/>
              <a:t>2: </a:t>
            </a:r>
            <a:r>
              <a:rPr lang="en-US" dirty="0" err="1" smtClean="0"/>
              <a:t>Ottimizzare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codice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5" y="1505616"/>
            <a:ext cx="4031892" cy="4654528"/>
          </a:xfrm>
        </p:spPr>
        <p:txBody>
          <a:bodyPr/>
          <a:lstStyle/>
          <a:p>
            <a:r>
              <a:rPr lang="en-US" dirty="0" smtClean="0"/>
              <a:t>Il </a:t>
            </a:r>
            <a:r>
              <a:rPr lang="en-US" dirty="0" err="1" smtClean="0"/>
              <a:t>codice</a:t>
            </a:r>
            <a:r>
              <a:rPr lang="en-US" dirty="0" smtClean="0"/>
              <a:t> per un </a:t>
            </a:r>
            <a:r>
              <a:rPr lang="en-US" dirty="0" err="1" smtClean="0"/>
              <a:t>segui-muro</a:t>
            </a:r>
            <a:r>
              <a:rPr lang="en-US" dirty="0" smtClean="0"/>
              <a:t> con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sensore</a:t>
            </a:r>
            <a:r>
              <a:rPr lang="en-US" dirty="0" smtClean="0"/>
              <a:t> </a:t>
            </a:r>
            <a:r>
              <a:rPr lang="en-US" dirty="0" err="1" smtClean="0"/>
              <a:t>ultrasuoni</a:t>
            </a:r>
            <a:r>
              <a:rPr lang="en-US" dirty="0" smtClean="0"/>
              <a:t> è lento e </a:t>
            </a:r>
            <a:r>
              <a:rPr lang="en-US" dirty="0" err="1" smtClean="0"/>
              <a:t>il</a:t>
            </a:r>
            <a:r>
              <a:rPr lang="en-US" dirty="0" smtClean="0"/>
              <a:t> robot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agita</a:t>
            </a:r>
            <a:r>
              <a:rPr lang="en-US" dirty="0" smtClean="0"/>
              <a:t> molto </a:t>
            </a:r>
            <a:r>
              <a:rPr lang="en-US" dirty="0" err="1" smtClean="0"/>
              <a:t>avanti</a:t>
            </a:r>
            <a:r>
              <a:rPr lang="en-US" dirty="0" smtClean="0"/>
              <a:t> e </a:t>
            </a:r>
            <a:r>
              <a:rPr lang="en-US" dirty="0" err="1" smtClean="0"/>
              <a:t>indietro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r>
              <a:rPr lang="en-US" b="1" dirty="0" err="1" smtClean="0">
                <a:solidFill>
                  <a:srgbClr val="FF0000"/>
                </a:solidFill>
              </a:rPr>
              <a:t>Sfida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dirty="0" smtClean="0"/>
              <a:t>per </a:t>
            </a:r>
            <a:r>
              <a:rPr lang="en-US" dirty="0" err="1" smtClean="0"/>
              <a:t>questa</a:t>
            </a:r>
            <a:r>
              <a:rPr lang="en-US" dirty="0" smtClean="0"/>
              <a:t> </a:t>
            </a:r>
            <a:r>
              <a:rPr lang="en-US" dirty="0" err="1" smtClean="0"/>
              <a:t>prossima</a:t>
            </a:r>
            <a:r>
              <a:rPr lang="en-US" dirty="0" smtClean="0"/>
              <a:t> </a:t>
            </a:r>
            <a:r>
              <a:rPr lang="en-US" dirty="0" err="1" smtClean="0"/>
              <a:t>sfida</a:t>
            </a:r>
            <a:r>
              <a:rPr lang="en-US" dirty="0" smtClean="0"/>
              <a:t>, </a:t>
            </a:r>
            <a:r>
              <a:rPr lang="en-US" dirty="0" err="1" smtClean="0"/>
              <a:t>pensate</a:t>
            </a:r>
            <a:r>
              <a:rPr lang="en-US" dirty="0" smtClean="0"/>
              <a:t> a come </a:t>
            </a:r>
            <a:r>
              <a:rPr lang="en-US" dirty="0" err="1" smtClean="0"/>
              <a:t>potete</a:t>
            </a:r>
            <a:r>
              <a:rPr lang="en-US" dirty="0" smtClean="0"/>
              <a:t> </a:t>
            </a:r>
            <a:r>
              <a:rPr lang="en-US" dirty="0" err="1" smtClean="0"/>
              <a:t>migliorare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programma</a:t>
            </a:r>
            <a:r>
              <a:rPr lang="en-US" dirty="0" smtClean="0"/>
              <a:t> in </a:t>
            </a:r>
            <a:r>
              <a:rPr lang="en-US" dirty="0" err="1" smtClean="0"/>
              <a:t>maniera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movimento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seguire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muro</a:t>
            </a:r>
            <a:r>
              <a:rPr lang="en-US" dirty="0" smtClean="0"/>
              <a:t> </a:t>
            </a:r>
            <a:r>
              <a:rPr lang="en-US" dirty="0" err="1" smtClean="0"/>
              <a:t>sia</a:t>
            </a:r>
            <a:r>
              <a:rPr lang="en-US" dirty="0" smtClean="0"/>
              <a:t> </a:t>
            </a:r>
            <a:r>
              <a:rPr lang="en-US" dirty="0" err="1" smtClean="0"/>
              <a:t>meno</a:t>
            </a:r>
            <a:r>
              <a:rPr lang="en-US" dirty="0" smtClean="0"/>
              <a:t> </a:t>
            </a:r>
            <a:r>
              <a:rPr lang="en-US" dirty="0" err="1" smtClean="0"/>
              <a:t>marcato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r>
              <a:rPr lang="en-US" dirty="0" err="1" smtClean="0"/>
              <a:t>Suggerimento</a:t>
            </a:r>
            <a:r>
              <a:rPr lang="en-US" dirty="0" smtClean="0"/>
              <a:t>: </a:t>
            </a:r>
            <a:r>
              <a:rPr lang="en-US" dirty="0" err="1" smtClean="0"/>
              <a:t>cambiate</a:t>
            </a:r>
            <a:r>
              <a:rPr lang="en-US" dirty="0" smtClean="0"/>
              <a:t> </a:t>
            </a:r>
            <a:r>
              <a:rPr lang="en-US" dirty="0" err="1" smtClean="0"/>
              <a:t>l’angolo</a:t>
            </a:r>
            <a:r>
              <a:rPr lang="en-US" dirty="0" smtClean="0"/>
              <a:t> di </a:t>
            </a:r>
            <a:r>
              <a:rPr lang="en-US" dirty="0" err="1"/>
              <a:t>rotazione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pic>
        <p:nvPicPr>
          <p:cNvPr id="6" name="IMG_347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13291" y="1965788"/>
            <a:ext cx="4111395" cy="23162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29883" y="4581709"/>
            <a:ext cx="3357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Guarda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il</a:t>
            </a:r>
            <a:r>
              <a:rPr lang="en-US" dirty="0">
                <a:solidFill>
                  <a:srgbClr val="FF0000"/>
                </a:solidFill>
              </a:rPr>
              <a:t> video per </a:t>
            </a:r>
            <a:r>
              <a:rPr lang="en-US" dirty="0" err="1">
                <a:solidFill>
                  <a:srgbClr val="FF0000"/>
                </a:solidFill>
              </a:rPr>
              <a:t>vedere</a:t>
            </a:r>
            <a:r>
              <a:rPr lang="en-US" dirty="0">
                <a:solidFill>
                  <a:srgbClr val="FF0000"/>
                </a:solidFill>
              </a:rPr>
              <a:t> come </a:t>
            </a:r>
            <a:r>
              <a:rPr lang="en-US" dirty="0" err="1">
                <a:solidFill>
                  <a:srgbClr val="FF0000"/>
                </a:solidFill>
              </a:rPr>
              <a:t>il</a:t>
            </a:r>
            <a:r>
              <a:rPr lang="en-US" dirty="0">
                <a:solidFill>
                  <a:srgbClr val="FF0000"/>
                </a:solidFill>
              </a:rPr>
              <a:t> robot </a:t>
            </a:r>
            <a:r>
              <a:rPr lang="en-US" dirty="0" err="1">
                <a:solidFill>
                  <a:srgbClr val="FF0000"/>
                </a:solidFill>
              </a:rPr>
              <a:t>dovrebbe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muoversi</a:t>
            </a:r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Notate </a:t>
            </a:r>
            <a:r>
              <a:rPr lang="en-US" dirty="0" err="1" smtClean="0">
                <a:solidFill>
                  <a:srgbClr val="FF0000"/>
                </a:solidFill>
              </a:rPr>
              <a:t>altre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differenze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36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Soluzione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sfida</a:t>
            </a:r>
            <a:r>
              <a:rPr lang="en-US" dirty="0" smtClean="0"/>
              <a:t> 2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59" y="1371600"/>
            <a:ext cx="5971473" cy="474633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568780" y="2872890"/>
            <a:ext cx="914402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it-IT" sz="900" dirty="0"/>
              <a:t>Lo </a:t>
            </a:r>
            <a:r>
              <a:rPr lang="it-IT" sz="900" dirty="0" err="1"/>
              <a:t>switch</a:t>
            </a:r>
            <a:r>
              <a:rPr lang="it-IT" sz="900" dirty="0"/>
              <a:t> controlla se</a:t>
            </a:r>
          </a:p>
          <a:p>
            <a:pPr>
              <a:lnSpc>
                <a:spcPts val="800"/>
              </a:lnSpc>
            </a:pPr>
            <a:r>
              <a:rPr lang="it-IT" sz="900" dirty="0" smtClean="0"/>
              <a:t>il </a:t>
            </a:r>
            <a:r>
              <a:rPr lang="it-IT" sz="900" dirty="0"/>
              <a:t>sensore ad ultrasuoni</a:t>
            </a:r>
          </a:p>
          <a:p>
            <a:pPr>
              <a:lnSpc>
                <a:spcPts val="800"/>
              </a:lnSpc>
            </a:pPr>
            <a:r>
              <a:rPr lang="it-IT" sz="900" dirty="0"/>
              <a:t>segnala se si è ad una distanza</a:t>
            </a:r>
          </a:p>
          <a:p>
            <a:pPr>
              <a:lnSpc>
                <a:spcPts val="800"/>
              </a:lnSpc>
            </a:pPr>
            <a:r>
              <a:rPr lang="it-IT" sz="900" dirty="0"/>
              <a:t>maggiore o minore di </a:t>
            </a:r>
            <a:r>
              <a:rPr lang="it-IT" sz="900" dirty="0" smtClean="0"/>
              <a:t>15 cm</a:t>
            </a:r>
            <a:endParaRPr lang="it-IT" sz="9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194074" y="2762054"/>
            <a:ext cx="852596" cy="68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it-IT" sz="1000" dirty="0"/>
              <a:t>Se il robot è troppo</a:t>
            </a:r>
          </a:p>
          <a:p>
            <a:pPr>
              <a:lnSpc>
                <a:spcPts val="800"/>
              </a:lnSpc>
            </a:pPr>
            <a:r>
              <a:rPr lang="it-IT" sz="1000" dirty="0"/>
              <a:t>vicino al muro,</a:t>
            </a:r>
          </a:p>
          <a:p>
            <a:pPr>
              <a:lnSpc>
                <a:spcPts val="800"/>
              </a:lnSpc>
            </a:pPr>
            <a:r>
              <a:rPr lang="it-IT" sz="1000" dirty="0"/>
              <a:t>gira a destra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132268" y="4409072"/>
            <a:ext cx="84502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it-IT" sz="1000" dirty="0" smtClean="0"/>
              <a:t>Se il robot è troppo</a:t>
            </a:r>
          </a:p>
          <a:p>
            <a:pPr>
              <a:lnSpc>
                <a:spcPts val="800"/>
              </a:lnSpc>
            </a:pPr>
            <a:r>
              <a:rPr lang="it-IT" sz="1000" dirty="0" smtClean="0"/>
              <a:t>lontano dal muro,</a:t>
            </a:r>
          </a:p>
          <a:p>
            <a:pPr>
              <a:lnSpc>
                <a:spcPts val="800"/>
              </a:lnSpc>
            </a:pPr>
            <a:r>
              <a:rPr lang="it-IT" sz="1000" dirty="0" smtClean="0"/>
              <a:t>gira a sinistra</a:t>
            </a:r>
            <a:endParaRPr lang="it-IT" sz="1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378497" y="1499687"/>
            <a:ext cx="4356000" cy="68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000" dirty="0"/>
              <a:t>Lo scopo del programma </a:t>
            </a:r>
            <a:r>
              <a:rPr lang="it-IT" sz="1000" dirty="0" smtClean="0"/>
              <a:t>è quello </a:t>
            </a:r>
            <a:r>
              <a:rPr lang="it-IT" sz="1000" dirty="0"/>
              <a:t>di ottimizzare i </a:t>
            </a:r>
            <a:r>
              <a:rPr lang="it-IT" sz="1000" dirty="0" smtClean="0"/>
              <a:t>movimenti in </a:t>
            </a:r>
            <a:r>
              <a:rPr lang="it-IT" sz="1000" dirty="0"/>
              <a:t>maniera tale che il </a:t>
            </a:r>
            <a:r>
              <a:rPr lang="it-IT" sz="1000" dirty="0" smtClean="0"/>
              <a:t>robot si </a:t>
            </a:r>
            <a:r>
              <a:rPr lang="it-IT" sz="1000" dirty="0"/>
              <a:t>muova meno avanti e </a:t>
            </a:r>
            <a:r>
              <a:rPr lang="it-IT" sz="1000" dirty="0" smtClean="0"/>
              <a:t>indietro Il </a:t>
            </a:r>
            <a:r>
              <a:rPr lang="it-IT" sz="1000" dirty="0"/>
              <a:t>valore della sterzata è </a:t>
            </a:r>
            <a:r>
              <a:rPr lang="it-IT" sz="1000" dirty="0" smtClean="0"/>
              <a:t>stato settato </a:t>
            </a:r>
            <a:r>
              <a:rPr lang="it-IT" sz="1000" dirty="0"/>
              <a:t>a 20 piuttosto che </a:t>
            </a:r>
            <a:r>
              <a:rPr lang="it-IT" sz="1000" dirty="0" smtClean="0"/>
              <a:t>50 in </a:t>
            </a:r>
            <a:r>
              <a:rPr lang="it-IT" sz="1000" dirty="0"/>
              <a:t>modo che il robot faccia </a:t>
            </a:r>
            <a:r>
              <a:rPr lang="it-IT" sz="1000" dirty="0" smtClean="0"/>
              <a:t>angoli meno </a:t>
            </a:r>
            <a:r>
              <a:rPr lang="it-IT" sz="1000" dirty="0"/>
              <a:t>marcati</a:t>
            </a:r>
          </a:p>
        </p:txBody>
      </p:sp>
    </p:spTree>
    <p:extLst>
      <p:ext uri="{BB962C8B-B14F-4D97-AF65-F5344CB8AC3E}">
        <p14:creationId xmlns:p14="http://schemas.microsoft.com/office/powerpoint/2010/main" val="88330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Questo</a:t>
            </a:r>
            <a:r>
              <a:rPr lang="en-US" dirty="0" smtClean="0"/>
              <a:t> tutorial è </a:t>
            </a:r>
            <a:r>
              <a:rPr lang="en-US" dirty="0" err="1" smtClean="0"/>
              <a:t>stato</a:t>
            </a:r>
            <a:r>
              <a:rPr lang="en-US" dirty="0" smtClean="0"/>
              <a:t> </a:t>
            </a:r>
            <a:r>
              <a:rPr lang="en-US" dirty="0" err="1" smtClean="0"/>
              <a:t>creato</a:t>
            </a:r>
            <a:r>
              <a:rPr lang="en-US" dirty="0" smtClean="0"/>
              <a:t> da </a:t>
            </a:r>
            <a:r>
              <a:rPr lang="en-US" dirty="0"/>
              <a:t>Sanjay </a:t>
            </a:r>
            <a:r>
              <a:rPr lang="en-US" dirty="0" err="1"/>
              <a:t>Seshan</a:t>
            </a:r>
            <a:r>
              <a:rPr lang="en-US" dirty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Arvind</a:t>
            </a:r>
            <a:r>
              <a:rPr lang="en-US" dirty="0" smtClean="0"/>
              <a:t> </a:t>
            </a:r>
            <a:r>
              <a:rPr lang="en-US" dirty="0"/>
              <a:t>Seshan</a:t>
            </a:r>
          </a:p>
          <a:p>
            <a:r>
              <a:rPr lang="en-US" dirty="0" err="1" smtClean="0"/>
              <a:t>Altre</a:t>
            </a:r>
            <a:r>
              <a:rPr lang="en-US" dirty="0" smtClean="0"/>
              <a:t> </a:t>
            </a:r>
            <a:r>
              <a:rPr lang="en-US" dirty="0" err="1" smtClean="0"/>
              <a:t>lezioni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disponibili</a:t>
            </a:r>
            <a:r>
              <a:rPr lang="en-US" dirty="0" smtClean="0"/>
              <a:t> al </a:t>
            </a:r>
            <a:r>
              <a:rPr lang="en-US" dirty="0" err="1" smtClean="0"/>
              <a:t>sito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www.ev3lessons.com</a:t>
            </a:r>
            <a:endParaRPr lang="en-US" dirty="0" smtClean="0"/>
          </a:p>
          <a:p>
            <a:r>
              <a:rPr lang="en-US" dirty="0" err="1" smtClean="0"/>
              <a:t>Tradotto</a:t>
            </a:r>
            <a:r>
              <a:rPr lang="en-US" dirty="0" smtClean="0"/>
              <a:t> da Giuseppe </a:t>
            </a:r>
            <a:r>
              <a:rPr lang="en-US" smtClean="0"/>
              <a:t>Comis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Copytight © 2015 EV3Lessons.com, Last edit 7/06/2016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n-US" altLang="en-US" sz="2000" dirty="0" err="1">
                <a:solidFill>
                  <a:srgbClr val="000000"/>
                </a:solidFill>
                <a:latin typeface="Helvetica Neue"/>
              </a:rPr>
              <a:t>Q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uesto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lavoro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è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soggetto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4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mediat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rmediate" id="{B5BC6B14-3BAC-814C-A860-C0DAE338AB72}" vid="{392FD999-5B3B-FA45-86A3-0A935DE470D8}"/>
    </a:ext>
  </a:extLst>
</a:theme>
</file>

<file path=ppt/theme/theme2.xml><?xml version="1.0" encoding="utf-8"?>
<a:theme xmlns:a="http://schemas.openxmlformats.org/drawingml/2006/main" name="intermediatev2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rmediatev2" id="{63F5E447-E8B5-4335-8726-12777BA731C5}" vid="{7C754D33-5435-4000-AB94-F54A58B2A98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intermediate</Template>
  <TotalTime>223</TotalTime>
  <Words>440</Words>
  <Application>Microsoft Office PowerPoint</Application>
  <PresentationFormat>Presentazione su schermo (4:3)</PresentationFormat>
  <Paragraphs>58</Paragraphs>
  <Slides>7</Slides>
  <Notes>2</Notes>
  <HiddenSlides>0</HiddenSlides>
  <MMClips>2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7</vt:i4>
      </vt:variant>
    </vt:vector>
  </HeadingPairs>
  <TitlesOfParts>
    <vt:vector size="9" baseType="lpstr">
      <vt:lpstr>intermediate</vt:lpstr>
      <vt:lpstr>intermediatev2</vt:lpstr>
      <vt:lpstr>LEZIONI INTERMEDIE</vt:lpstr>
      <vt:lpstr>Obiettivi</vt:lpstr>
      <vt:lpstr>Sfida 1: Seguire un muro (semplice)</vt:lpstr>
      <vt:lpstr>Soluzione alla sfida 1</vt:lpstr>
      <vt:lpstr>Sfida 2: Ottimizzare il codice</vt:lpstr>
      <vt:lpstr>Soluzione alla sfida 2</vt:lpstr>
      <vt:lpstr>CREDITS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Srinivasan Seshan</dc:creator>
  <cp:lastModifiedBy>GIUCO</cp:lastModifiedBy>
  <cp:revision>27</cp:revision>
  <cp:lastPrinted>2016-07-20T03:38:37Z</cp:lastPrinted>
  <dcterms:created xsi:type="dcterms:W3CDTF">2015-11-17T22:44:14Z</dcterms:created>
  <dcterms:modified xsi:type="dcterms:W3CDTF">2018-04-10T16:51:16Z</dcterms:modified>
</cp:coreProperties>
</file>